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DURAI PANDI N</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au61772111024</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a:extLst>
              <a:ext uri="{FF2B5EF4-FFF2-40B4-BE49-F238E27FC236}">
                <a16:creationId xmlns:a16="http://schemas.microsoft.com/office/drawing/2014/main" id="{AC42F9C2-4EAE-642A-7673-1A7936AED94F}"/>
              </a:ext>
            </a:extLst>
          </p:cNvPr>
          <p:cNvPicPr>
            <a:picLocks noChangeAspect="1"/>
          </p:cNvPicPr>
          <p:nvPr/>
        </p:nvPicPr>
        <p:blipFill rotWithShape="1">
          <a:blip r:embed="rId3"/>
          <a:srcRect t="10636" r="1841" b="13335"/>
          <a:stretch/>
        </p:blipFill>
        <p:spPr bwMode="auto">
          <a:xfrm>
            <a:off x="921958" y="1320492"/>
            <a:ext cx="6621790" cy="28848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Microsoft_ Edge - Detecting spam emails.ipynb - Colab and 4 more pages - Personal - Microsoft_ Edge - 19 April 2024">
            <a:hlinkClick r:id="" action="ppaction://media"/>
            <a:extLst>
              <a:ext uri="{FF2B5EF4-FFF2-40B4-BE49-F238E27FC236}">
                <a16:creationId xmlns:a16="http://schemas.microsoft.com/office/drawing/2014/main" id="{63E82341-B470-61C4-1A8A-090B623255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1566" y="895265"/>
            <a:ext cx="6740866" cy="3791737"/>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6D511FB344C2C49ADB624967B10C101" ma:contentTypeVersion="4" ma:contentTypeDescription="Create a new document." ma:contentTypeScope="" ma:versionID="5f91aae7873fe7549415909a1f564b7b">
  <xsd:schema xmlns:xsd="http://www.w3.org/2001/XMLSchema" xmlns:xs="http://www.w3.org/2001/XMLSchema" xmlns:p="http://schemas.microsoft.com/office/2006/metadata/properties" xmlns:ns3="60a39b48-1643-44e5-82ef-5cddc9f99eb0" targetNamespace="http://schemas.microsoft.com/office/2006/metadata/properties" ma:root="true" ma:fieldsID="87c524e03c05003e270a126a7f6e72b8" ns3:_="">
    <xsd:import namespace="60a39b48-1643-44e5-82ef-5cddc9f99eb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a39b48-1643-44e5-82ef-5cddc9f99e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 ds:uri="60a39b48-1643-44e5-82ef-5cddc9f99eb0"/>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9E4E2D68-1EED-4C7C-9FBE-B99706C17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a39b48-1643-44e5-82ef-5cddc9f99e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586</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Durai Pandi</cp:lastModifiedBy>
  <cp:revision>163</cp:revision>
  <dcterms:modified xsi:type="dcterms:W3CDTF">2024-04-19T15:49:15Z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0x01010036D511FB344C2C49ADB624967B10C101</vt:lpwstr>
  </property>
  <property fmtid="{D5CDD505-2E9C-101B-9397-08002B2CF9AE}" pid="3" name="MSIP_Label_defa4170-0d19-0005-0003-bc88714345d2_Enabled">
    <vt:lpwstr>true</vt:lpwstr>
  </property>
  <property fmtid="{D5CDD505-2E9C-101B-9397-08002B2CF9AE}" pid="4" name="MSIP_Label_defa4170-0d19-0005-0003-bc88714345d2_SetDate">
    <vt:lpwstr>2024-04-19T12:25:15Z</vt:lpwstr>
  </property>
  <property fmtid="{D5CDD505-2E9C-101B-9397-08002B2CF9AE}" pid="5" name="MSIP_Label_defa4170-0d19-0005-0003-bc88714345d2_Method">
    <vt:lpwstr>Privileged</vt:lpwstr>
  </property>
  <property fmtid="{D5CDD505-2E9C-101B-9397-08002B2CF9AE}" pid="6" name="MSIP_Label_defa4170-0d19-0005-0003-bc88714345d2_Name">
    <vt:lpwstr>defa4170-0d19-0005-0003-bc88714345d2</vt:lpwstr>
  </property>
  <property fmtid="{D5CDD505-2E9C-101B-9397-08002B2CF9AE}" pid="7" name="MSIP_Label_defa4170-0d19-0005-0003-bc88714345d2_SiteId">
    <vt:lpwstr>19f6de6e-1c1d-4953-a0f8-d329e70b37ca</vt:lpwstr>
  </property>
  <property fmtid="{D5CDD505-2E9C-101B-9397-08002B2CF9AE}" pid="8" name="MSIP_Label_defa4170-0d19-0005-0003-bc88714345d2_ActionId">
    <vt:lpwstr>c77d84ad-d35e-4a1b-922f-7241a1c52ec6</vt:lpwstr>
  </property>
  <property fmtid="{D5CDD505-2E9C-101B-9397-08002B2CF9AE}" pid="9" name="MSIP_Label_defa4170-0d19-0005-0003-bc88714345d2_ContentBits">
    <vt:lpwstr>0</vt:lpwstr>
  </property>
</Properties>
</file>